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22.4.2016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22.4.2016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22.4.2016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22.4.2016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22.4.2016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22.4.2016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22.4.2016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22.4.2016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22.4.2016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22.4.2016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22.4.2016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22.4.2016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C00000"/>
                </a:solidFill>
              </a:rPr>
              <a:t>Japanci znaju kako se to zove -</a:t>
            </a:r>
            <a:endParaRPr lang="hr-HR" sz="4800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4143380"/>
            <a:ext cx="7772400" cy="914400"/>
          </a:xfrm>
        </p:spPr>
        <p:txBody>
          <a:bodyPr>
            <a:normAutofit fontScale="85000" lnSpcReduction="20000"/>
          </a:bodyPr>
          <a:lstStyle/>
          <a:p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Pronalaženje nove svrhe “nepotrebnim” stvarima</a:t>
            </a:r>
            <a:endParaRPr lang="hr-H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Učitelj objašnjava pravila</a:t>
            </a:r>
            <a:endParaRPr lang="hr-HR" dirty="0"/>
          </a:p>
        </p:txBody>
      </p:sp>
      <p:pic>
        <p:nvPicPr>
          <p:cNvPr id="4" name="Rezervirano mjesto sadržaja 3" descr="20160422_094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</a:t>
            </a:r>
            <a:r>
              <a:rPr lang="hr-HR" dirty="0" smtClean="0"/>
              <a:t>ripremili smo </a:t>
            </a:r>
            <a:r>
              <a:rPr lang="hr-HR" dirty="0" smtClean="0"/>
              <a:t>igrokaz o zaštiti planeta Zemlje</a:t>
            </a:r>
            <a:endParaRPr lang="hr-HR" dirty="0"/>
          </a:p>
        </p:txBody>
      </p:sp>
      <p:pic>
        <p:nvPicPr>
          <p:cNvPr id="4" name="Rezervirano mjesto sadržaja 3" descr="20160422_095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1311805">
            <a:off x="508817" y="726391"/>
            <a:ext cx="4191029" cy="2357454"/>
          </a:xfrm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5" name="Slika 4" descr="20160422_095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30049">
            <a:off x="3924926" y="1856115"/>
            <a:ext cx="4670767" cy="2627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Odgovarali </a:t>
            </a:r>
            <a:r>
              <a:rPr lang="hr-HR" dirty="0" smtClean="0"/>
              <a:t>smo </a:t>
            </a:r>
            <a:r>
              <a:rPr lang="hr-HR" dirty="0" smtClean="0"/>
              <a:t>na pitanja o knjizi Eko </a:t>
            </a:r>
            <a:r>
              <a:rPr lang="hr-HR" dirty="0" err="1" smtClean="0"/>
              <a:t>Eko</a:t>
            </a:r>
            <a:r>
              <a:rPr lang="hr-HR" dirty="0" smtClean="0"/>
              <a:t>…. </a:t>
            </a:r>
            <a:endParaRPr lang="hr-HR" dirty="0"/>
          </a:p>
        </p:txBody>
      </p:sp>
      <p:pic>
        <p:nvPicPr>
          <p:cNvPr id="4" name="Rezervirano mjesto sadržaja 3" descr="20160422_101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309622">
            <a:off x="-20753" y="1622969"/>
            <a:ext cx="3988689" cy="2243637"/>
          </a:xfrm>
        </p:spPr>
      </p:pic>
      <p:pic>
        <p:nvPicPr>
          <p:cNvPr id="6" name="Slika 5" descr="20160422_101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642918"/>
            <a:ext cx="5334005" cy="3000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183880" cy="1051560"/>
          </a:xfrm>
        </p:spPr>
        <p:txBody>
          <a:bodyPr>
            <a:normAutofit/>
          </a:bodyPr>
          <a:lstStyle/>
          <a:p>
            <a:r>
              <a:rPr lang="hr-HR" sz="2800" dirty="0" err="1" smtClean="0"/>
              <a:t>..</a:t>
            </a:r>
            <a:r>
              <a:rPr lang="hr-HR" sz="2800" dirty="0" smtClean="0"/>
              <a:t>. pomoću “letećih </a:t>
            </a:r>
            <a:r>
              <a:rPr lang="hr-HR" sz="2800" dirty="0" err="1" smtClean="0"/>
              <a:t>kapulica</a:t>
            </a:r>
            <a:r>
              <a:rPr lang="hr-HR" sz="2800" dirty="0" smtClean="0"/>
              <a:t>” koje </a:t>
            </a:r>
            <a:r>
              <a:rPr lang="hr-HR" sz="2800" dirty="0" smtClean="0"/>
              <a:t>smo </a:t>
            </a:r>
            <a:r>
              <a:rPr lang="hr-HR" sz="2800" dirty="0" smtClean="0"/>
              <a:t>sami izradili</a:t>
            </a:r>
            <a:r>
              <a:rPr lang="hr-HR" sz="2800" dirty="0" smtClean="0"/>
              <a:t>… I sve smo znali!</a:t>
            </a:r>
            <a:endParaRPr lang="hr-HR" sz="2800" dirty="0"/>
          </a:p>
        </p:txBody>
      </p:sp>
      <p:pic>
        <p:nvPicPr>
          <p:cNvPr id="4" name="Rezervirano mjesto sadržaja 3" descr="20160422_1028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Stvarali smo nove rečenice pomoću starih naslova iz novina</a:t>
            </a:r>
            <a:endParaRPr lang="hr-HR" dirty="0"/>
          </a:p>
        </p:txBody>
      </p:sp>
      <p:pic>
        <p:nvPicPr>
          <p:cNvPr id="4" name="Rezervirano mjesto sadržaja 3" descr="20160422_1128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4772375" cy="2684461"/>
          </a:xfrm>
        </p:spPr>
      </p:pic>
      <p:pic>
        <p:nvPicPr>
          <p:cNvPr id="5" name="Slika 4" descr="20160422_112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714488"/>
            <a:ext cx="5572132" cy="3134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Pobijedila je </a:t>
            </a:r>
            <a:r>
              <a:rPr lang="hr-HR" smtClean="0"/>
              <a:t>ekipa Poduzetnici</a:t>
            </a:r>
            <a:br>
              <a:rPr lang="hr-HR" smtClean="0"/>
            </a:br>
            <a:r>
              <a:rPr lang="hr-HR" smtClean="0"/>
              <a:t>ČESTITAMO!!!</a:t>
            </a:r>
            <a:endParaRPr lang="hr-HR" dirty="0"/>
          </a:p>
        </p:txBody>
      </p:sp>
      <p:pic>
        <p:nvPicPr>
          <p:cNvPr id="4" name="Rezervirano mjesto sadržaja 3" descr="20160422_115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151</TotalTime>
  <Words>62</Words>
  <PresentationFormat>Prikaz na zaslonu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Aspekt</vt:lpstr>
      <vt:lpstr>Japanci znaju kako se to zove -</vt:lpstr>
      <vt:lpstr>Učitelj objašnjava pravila</vt:lpstr>
      <vt:lpstr>Pripremili smo igrokaz o zaštiti planeta Zemlje</vt:lpstr>
      <vt:lpstr>Odgovarali smo na pitanja o knjizi Eko Eko…. </vt:lpstr>
      <vt:lpstr>... pomoću “letećih kapulica” koje smo sami izradili… I sve smo znali!</vt:lpstr>
      <vt:lpstr>Stvarali smo nove rečenice pomoću starih naslova iz novina</vt:lpstr>
      <vt:lpstr>Pobijedila je ekipa Poduzetnici ČESTITAMO!!!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Japanci znaju kako se to zove</dc:title>
  <dc:creator>Vedran</dc:creator>
  <cp:lastModifiedBy>Vedran</cp:lastModifiedBy>
  <cp:revision>17</cp:revision>
  <dcterms:created xsi:type="dcterms:W3CDTF">2016-04-22T07:11:47Z</dcterms:created>
  <dcterms:modified xsi:type="dcterms:W3CDTF">2016-04-22T10:06:33Z</dcterms:modified>
</cp:coreProperties>
</file>