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0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3E6D-4692-4266-B291-50D53DB209E4}" type="datetimeFigureOut">
              <a:rPr lang="hr-HR" smtClean="0"/>
              <a:t>11.10.2010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B326-16F1-427B-8C25-1C494D6E520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3E6D-4692-4266-B291-50D53DB209E4}" type="datetimeFigureOut">
              <a:rPr lang="hr-HR" smtClean="0"/>
              <a:t>11.10.2010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B326-16F1-427B-8C25-1C494D6E52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3E6D-4692-4266-B291-50D53DB209E4}" type="datetimeFigureOut">
              <a:rPr lang="hr-HR" smtClean="0"/>
              <a:t>11.10.2010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B326-16F1-427B-8C25-1C494D6E52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3E6D-4692-4266-B291-50D53DB209E4}" type="datetimeFigureOut">
              <a:rPr lang="hr-HR" smtClean="0"/>
              <a:t>11.10.2010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B326-16F1-427B-8C25-1C494D6E52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3E6D-4692-4266-B291-50D53DB209E4}" type="datetimeFigureOut">
              <a:rPr lang="hr-HR" smtClean="0"/>
              <a:t>11.10.2010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B326-16F1-427B-8C25-1C494D6E520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3E6D-4692-4266-B291-50D53DB209E4}" type="datetimeFigureOut">
              <a:rPr lang="hr-HR" smtClean="0"/>
              <a:t>11.10.2010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B326-16F1-427B-8C25-1C494D6E52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3E6D-4692-4266-B291-50D53DB209E4}" type="datetimeFigureOut">
              <a:rPr lang="hr-HR" smtClean="0"/>
              <a:t>11.10.2010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B326-16F1-427B-8C25-1C494D6E52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3E6D-4692-4266-B291-50D53DB209E4}" type="datetimeFigureOut">
              <a:rPr lang="hr-HR" smtClean="0"/>
              <a:t>11.10.2010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B326-16F1-427B-8C25-1C494D6E52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3E6D-4692-4266-B291-50D53DB209E4}" type="datetimeFigureOut">
              <a:rPr lang="hr-HR" smtClean="0"/>
              <a:t>11.10.2010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B326-16F1-427B-8C25-1C494D6E52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3E6D-4692-4266-B291-50D53DB209E4}" type="datetimeFigureOut">
              <a:rPr lang="hr-HR" smtClean="0"/>
              <a:t>11.10.2010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0B326-16F1-427B-8C25-1C494D6E52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3E6D-4692-4266-B291-50D53DB209E4}" type="datetimeFigureOut">
              <a:rPr lang="hr-HR" smtClean="0"/>
              <a:t>11.10.2010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2C0B326-16F1-427B-8C25-1C494D6E520F}" type="slidenum">
              <a:rPr lang="hr-HR" smtClean="0"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A53E6D-4692-4266-B291-50D53DB209E4}" type="datetimeFigureOut">
              <a:rPr lang="hr-HR" smtClean="0"/>
              <a:t>11.10.2010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C0B326-16F1-427B-8C25-1C494D6E520F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Kviz iz zemljopisa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Stanovništvo zemlje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4400" dirty="0" smtClean="0"/>
              <a:t>Koliko je potrebno za udvostručenje broja stanovnika Europe?</a:t>
            </a:r>
            <a:endParaRPr lang="hr-HR" sz="4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>
                <a:hlinkClick r:id="rId2" action="ppaction://hlinksldjump"/>
              </a:rPr>
              <a:t>Oko 800 godina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>
              <a:hlinkClick r:id="rId2" action="ppaction://hlinksldjump"/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hlinkClick r:id="rId2" action="ppaction://hlinksldjump"/>
              </a:rPr>
              <a:t>Oko 900 godina 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hlinkClick r:id="rId3" action="ppaction://hlinksldjump"/>
              </a:rPr>
              <a:t>Oko 100o godina</a:t>
            </a:r>
            <a:endParaRPr lang="hr-HR" dirty="0" smtClean="0"/>
          </a:p>
        </p:txBody>
      </p:sp>
      <p:pic>
        <p:nvPicPr>
          <p:cNvPr id="15362" name="Picture 2" descr="http://www.secretsocietycentral.com/wp-content/uploads/2010/05/Europa_als_Lebensraum_Oktober_194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2060848"/>
            <a:ext cx="3876675" cy="4638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Josipa Šarić 8.c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                                          </a:t>
            </a:r>
            <a:endParaRPr lang="hr-HR" dirty="0"/>
          </a:p>
        </p:txBody>
      </p:sp>
      <p:sp>
        <p:nvSpPr>
          <p:cNvPr id="4" name="Akcijski gumb: Nazad ili prethodno 3">
            <a:hlinkClick r:id="" action="ppaction://hlinkshowjump?jump=lastslideviewed" highlightClick="1"/>
          </p:cNvPr>
          <p:cNvSpPr/>
          <p:nvPr/>
        </p:nvSpPr>
        <p:spPr>
          <a:xfrm>
            <a:off x="1331640" y="3573016"/>
            <a:ext cx="1728192" cy="11521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Nasmiješeno lice 5"/>
          <p:cNvSpPr/>
          <p:nvPr/>
        </p:nvSpPr>
        <p:spPr>
          <a:xfrm>
            <a:off x="4283968" y="2708920"/>
            <a:ext cx="3528392" cy="2808312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TekstniOkvir 7"/>
          <p:cNvSpPr txBox="1"/>
          <p:nvPr/>
        </p:nvSpPr>
        <p:spPr>
          <a:xfrm>
            <a:off x="3923928" y="602128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VIŠE SREĆE DRUGI PUT!</a:t>
            </a:r>
            <a:endParaRPr lang="hr-H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demografska eksplozija?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>
                <a:hlinkClick r:id="rId2" action="ppaction://hlinksldjump"/>
              </a:rPr>
              <a:t>Nagli porast stanovništva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hlinkClick r:id="rId3" action="ppaction://hlinksldjump"/>
              </a:rPr>
              <a:t>Nagli pad stanovništva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hlinkClick r:id="rId3" action="ppaction://hlinksldjump"/>
              </a:rPr>
              <a:t>Natalitet stanovništva</a:t>
            </a:r>
            <a:endParaRPr lang="hr-HR" dirty="0" smtClean="0"/>
          </a:p>
        </p:txBody>
      </p:sp>
      <p:pic>
        <p:nvPicPr>
          <p:cNvPr id="23554" name="Picture 2" descr="http://www.au.af.mil/au/awc/awcgate/cia/globaltrends2015/37578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2420888"/>
            <a:ext cx="3082627" cy="31873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Tko je najraseljeniji narod?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err="1" smtClean="0">
                <a:hlinkClick r:id="rId2" action="ppaction://hlinksldjump"/>
              </a:rPr>
              <a:t>Njemci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hlinkClick r:id="rId2" action="ppaction://hlinksldjump"/>
              </a:rPr>
              <a:t>Francuzi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hlinkClick r:id="rId3" action="ppaction://hlinksldjump"/>
              </a:rPr>
              <a:t>Hrvati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hlinkClick r:id="rId2" action="ppaction://hlinksldjump"/>
              </a:rPr>
              <a:t>Amerikanci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hlinkClick r:id="rId2" action="ppaction://hlinksldjump"/>
              </a:rPr>
              <a:t>Talijani</a:t>
            </a:r>
            <a:endParaRPr lang="hr-HR" dirty="0"/>
          </a:p>
        </p:txBody>
      </p:sp>
      <p:pic>
        <p:nvPicPr>
          <p:cNvPr id="22530" name="Picture 2" descr="http://i30.photobucket.com/albums/c342/zvoncic/PhotoVie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2636912"/>
            <a:ext cx="4457700" cy="3124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Koja je najraširenija svjetska religija?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>
                <a:hlinkClick r:id="rId2" action="ppaction://hlinksldjump"/>
              </a:rPr>
              <a:t>Budizam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hlinkClick r:id="rId2" action="ppaction://hlinksldjump"/>
              </a:rPr>
              <a:t>Islam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hlinkClick r:id="rId3" action="ppaction://hlinksldjump"/>
              </a:rPr>
              <a:t>Kršćanstvo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hlinkClick r:id="rId2" action="ppaction://hlinksldjump"/>
              </a:rPr>
              <a:t>Hinduizam</a:t>
            </a:r>
            <a:endParaRPr lang="hr-HR" dirty="0" smtClean="0"/>
          </a:p>
          <a:p>
            <a:pPr marL="514350" indent="-514350">
              <a:buNone/>
            </a:pPr>
            <a:endParaRPr lang="hr-HR" dirty="0" smtClean="0"/>
          </a:p>
          <a:p>
            <a:pPr marL="514350" indent="-514350">
              <a:buNone/>
            </a:pPr>
            <a:endParaRPr lang="hr-HR" dirty="0" smtClean="0"/>
          </a:p>
        </p:txBody>
      </p:sp>
      <p:pic>
        <p:nvPicPr>
          <p:cNvPr id="21506" name="Picture 2" descr="http://upload.wikimedia.org/wikipedia/commons/1/13/Religije_svet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2276872"/>
            <a:ext cx="5789240" cy="2670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Koliko je stanovništva živjelo na početku naše ere?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>
                <a:hlinkClick r:id="rId2" action="ppaction://hlinksldjump"/>
              </a:rPr>
              <a:t>250 milijuna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hlinkClick r:id="rId3" action="ppaction://hlinksldjump"/>
              </a:rPr>
              <a:t>300 milijuna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hlinkClick r:id="rId3" action="ppaction://hlinksldjump"/>
              </a:rPr>
              <a:t>450 milijuna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hlinkClick r:id="rId3" action="ppaction://hlinksldjump"/>
              </a:rPr>
              <a:t>500 milijuna</a:t>
            </a:r>
            <a:endParaRPr lang="hr-HR" dirty="0"/>
          </a:p>
        </p:txBody>
      </p:sp>
      <p:pic>
        <p:nvPicPr>
          <p:cNvPr id="20482" name="Picture 2" descr="http://danas.net.hr/2010/01/13/0026007.4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1988840"/>
            <a:ext cx="4824536" cy="3237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su emigracijska područja?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>
                <a:hlinkClick r:id="rId2" action="ppaction://hlinksldjump"/>
              </a:rPr>
              <a:t>Područja iz kojih se ljudi iseljavaju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>
              <a:hlinkClick r:id="rId3" action="ppaction://hlinksldjump"/>
            </a:endParaRPr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hlinkClick r:id="rId3" action="ppaction://hlinksldjump"/>
              </a:rPr>
              <a:t>Područja u koja se ljudi doseljavaju</a:t>
            </a:r>
            <a:endParaRPr lang="hr-HR" dirty="0"/>
          </a:p>
        </p:txBody>
      </p:sp>
      <p:pic>
        <p:nvPicPr>
          <p:cNvPr id="19458" name="Picture 2" descr="http://alfa.users.sbb.rs/hlab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3717032"/>
            <a:ext cx="5472608" cy="24919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Kada je održana konferencija u egipatskom gradu Kairu?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>
                <a:hlinkClick r:id="rId2" action="ppaction://hlinksldjump"/>
              </a:rPr>
              <a:t>1992.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hlinkClick r:id="rId3" action="ppaction://hlinksldjump"/>
              </a:rPr>
              <a:t>1994.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hlinkClick r:id="rId2" action="ppaction://hlinksldjump"/>
              </a:rPr>
              <a:t>1996.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hlinkClick r:id="rId2" action="ppaction://hlinksldjump"/>
              </a:rPr>
              <a:t>1998.</a:t>
            </a:r>
            <a:endParaRPr lang="hr-HR" dirty="0"/>
          </a:p>
        </p:txBody>
      </p:sp>
      <p:pic>
        <p:nvPicPr>
          <p:cNvPr id="18434" name="Picture 2" descr="http://www.zugvogeltouristik.at/media/blog/Kair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2420888"/>
            <a:ext cx="4896544" cy="3665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Koji toplinski pojas pruža najpovoljnije uvjete za život?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>
                <a:hlinkClick r:id="rId2" action="ppaction://hlinksldjump"/>
              </a:rPr>
              <a:t>Umjereni toplinski pojas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hlinkClick r:id="rId3" action="ppaction://hlinksldjump"/>
              </a:rPr>
              <a:t>Hladi toplinski pojas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hlinkClick r:id="rId3" action="ppaction://hlinksldjump"/>
              </a:rPr>
              <a:t>Žarki toplinski pojas</a:t>
            </a:r>
            <a:endParaRPr lang="hr-HR" dirty="0"/>
          </a:p>
        </p:txBody>
      </p:sp>
      <p:pic>
        <p:nvPicPr>
          <p:cNvPr id="17412" name="Picture 4" descr="http://ocw.usu.edu/Forest__Range__and_Wildlife_Sciences/Wildland_Fire_Management_and_Planning/inversion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924944"/>
            <a:ext cx="4572000" cy="3352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gušće naseljeno?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>
                <a:hlinkClick r:id="rId2" action="ppaction://hlinksldjump"/>
              </a:rPr>
              <a:t>Nizine i doline rijeka</a:t>
            </a: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>
                <a:hlinkClick r:id="rId3" action="ppaction://hlinksldjump"/>
              </a:rPr>
              <a:t>Planinski krajevi</a:t>
            </a:r>
            <a:endParaRPr lang="hr-HR" dirty="0"/>
          </a:p>
        </p:txBody>
      </p:sp>
      <p:pic>
        <p:nvPicPr>
          <p:cNvPr id="16386" name="Picture 2" descr="http://www.tehnoline.com/images/planine_sl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2636912"/>
            <a:ext cx="4919074" cy="3308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145</Words>
  <Application>Microsoft Office PowerPoint</Application>
  <PresentationFormat>Prikaz na zaslonu (4:3)</PresentationFormat>
  <Paragraphs>65</Paragraphs>
  <Slides>12</Slides>
  <Notes>0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Tijek</vt:lpstr>
      <vt:lpstr>Kviz iz zemljopisa</vt:lpstr>
      <vt:lpstr>Što je demografska eksplozija?</vt:lpstr>
      <vt:lpstr>Tko je najraseljeniji narod?</vt:lpstr>
      <vt:lpstr>Koja je najraširenija svjetska religija?</vt:lpstr>
      <vt:lpstr>Koliko je stanovništva živjelo na početku naše ere? </vt:lpstr>
      <vt:lpstr>Što su emigracijska područja?</vt:lpstr>
      <vt:lpstr>Kada je održana konferencija u egipatskom gradu Kairu?</vt:lpstr>
      <vt:lpstr>Koji toplinski pojas pruža najpovoljnije uvjete za život?</vt:lpstr>
      <vt:lpstr>Što je gušće naseljeno?</vt:lpstr>
      <vt:lpstr>Koliko je potrebno za udvostručenje broja stanovnika Europe?</vt:lpstr>
      <vt:lpstr>Slajd 11</vt:lpstr>
      <vt:lpstr>Slajd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 iz zemljopisa</dc:title>
  <dc:creator>Korisnik</dc:creator>
  <cp:lastModifiedBy>Korisnik</cp:lastModifiedBy>
  <cp:revision>7</cp:revision>
  <dcterms:created xsi:type="dcterms:W3CDTF">2010-10-11T08:51:43Z</dcterms:created>
  <dcterms:modified xsi:type="dcterms:W3CDTF">2010-10-11T09:50:29Z</dcterms:modified>
</cp:coreProperties>
</file>