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1" r:id="rId8"/>
    <p:sldId id="264" r:id="rId9"/>
    <p:sldId id="262" r:id="rId10"/>
    <p:sldId id="260" r:id="rId11"/>
    <p:sldId id="263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48" autoAdjust="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7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5122-4519-4EF9-8FA8-EEF60990DF3B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8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31CE-ADE8-4E67-B885-B439EA827B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7C31-DE73-4540-88BC-2F84E6D0BEB7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5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E472-10EF-41DA-ABF8-82B5652FEE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1E8B-4916-4D12-95EA-781801211C1F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5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3D58-FC2F-4186-9CD1-29942E9361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2AF9-8FC0-4DFA-948B-634148700B66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5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A1859-55CA-46FD-9E6E-14B694A289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F76D3-289F-4E93-8B87-C02062EE4669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6A79-164B-4514-BB3F-799B593F81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60B5-1BA8-4E5B-99F2-300EAC85267A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6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B41B-EAA4-40A7-9A60-846B379779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7AD4-0B4E-48F9-A8FB-E3079AC431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datum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1FD1-738E-4503-B2B8-50EC96FFDCBA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5409-6AFA-4E35-8CDF-4CBF1893204E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4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849E-10F7-4CB9-B49E-773F297576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8234-3F18-45CA-8C64-D3AE7482D1D4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3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C9DB-DBE0-4250-BAB9-1EE432BAA3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DD41-A249-49A3-8A07-D2E23DF6AA88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6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3331-8E26-44C5-BBB4-60276F57897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77D3-7EBA-4430-822B-E626B53179FE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6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A389-153C-435E-AAA2-BBF828E67E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teksta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117CB-0EC4-426E-AD49-55677FF62344}" type="datetimeFigureOut">
              <a:rPr lang="hr-HR"/>
              <a:pPr>
                <a:defRPr/>
              </a:pPr>
              <a:t>15.10.2010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6D48FF-B360-4EE0-BDCF-C2611B2378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8" r:id="rId1"/>
    <p:sldLayoutId id="2147484067" r:id="rId2"/>
    <p:sldLayoutId id="2147484069" r:id="rId3"/>
    <p:sldLayoutId id="2147484066" r:id="rId4"/>
    <p:sldLayoutId id="2147484070" r:id="rId5"/>
    <p:sldLayoutId id="2147484065" r:id="rId6"/>
    <p:sldLayoutId id="2147484064" r:id="rId7"/>
    <p:sldLayoutId id="2147484071" r:id="rId8"/>
    <p:sldLayoutId id="2147484072" r:id="rId9"/>
    <p:sldLayoutId id="2147484063" r:id="rId10"/>
    <p:sldLayoutId id="21474840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1F162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181124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1F162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1F162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Demokratski procesi između dva rata i Versajski poredak</a:t>
            </a:r>
            <a:endParaRPr lang="hr-HR" sz="2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6172200" cy="18722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5400" b="1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KVIZ - POVIJEST</a:t>
            </a:r>
            <a:endParaRPr lang="hr-HR" sz="5400" b="1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U Munchenu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U Berlinu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U Weimaru</a:t>
            </a:r>
            <a:endParaRPr lang="hr-HR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U kojem </a:t>
            </a: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je gradu </a:t>
            </a: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donesen ustav njemačke  republike?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2531" name="Picture 2" descr="http://www.bitsofnews.com/images/graphics/economy/weim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700213"/>
            <a:ext cx="213995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uncp.edu/home/rwb/hitler_weim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3716338"/>
            <a:ext cx="3600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1933</a:t>
            </a:r>
            <a:r>
              <a:rPr lang="hr-HR" smtClean="0"/>
              <a:t>.</a:t>
            </a:r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1993.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1935.</a:t>
            </a:r>
            <a:endParaRPr lang="hr-HR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KOJe godine je Hitler postao njemački kancelar?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3555" name="Picture 2" descr="http://scrapetv.com/News/News%20Pages/Politics/images-2/adolf-hit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412875"/>
            <a:ext cx="2879725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t3.gstatic.com/images?q=tbn:D6cnDbQzLnez7M:http://www.hrsvijet.net/images2/hitler.jpg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221163"/>
            <a:ext cx="2524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dirty="0" smtClean="0">
                <a:hlinkClick r:id="rId2" action="ppaction://hlinksldjump"/>
              </a:rPr>
              <a:t>Za slobodu svih građana, za </a:t>
            </a:r>
            <a:r>
              <a:rPr lang="hr-HR" dirty="0" err="1" smtClean="0">
                <a:hlinkClick r:id="rId2" action="ppaction://hlinksldjump"/>
              </a:rPr>
              <a:t>liberarnu</a:t>
            </a:r>
            <a:r>
              <a:rPr lang="hr-HR" dirty="0" smtClean="0">
                <a:hlinkClick r:id="rId2" action="ppaction://hlinksldjump"/>
              </a:rPr>
              <a:t> demokraciju…</a:t>
            </a:r>
            <a:endParaRPr lang="hr-HR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dirty="0" smtClean="0">
                <a:hlinkClick r:id="rId3" action="ppaction://hlinksldjump"/>
              </a:rPr>
              <a:t>Za gradnju autocesta, elektrizaciju čitave Njemačke…</a:t>
            </a:r>
            <a:endParaRPr lang="hr-HR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dirty="0" smtClean="0">
                <a:hlinkClick r:id="rId2" action="ppaction://hlinksldjump"/>
              </a:rPr>
              <a:t>Za ukidanje Versajskog ugovora, rasizam, progone izdajnika…</a:t>
            </a: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Za što se zalaže Hitlerova politika?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4579" name="Picture 2" descr="http://blog.mtviggy.com/wp-content/uploads/2010/06/Hit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357563"/>
            <a:ext cx="20161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Čestitam, uspješno ste riješili ovaj kviz!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                                                        Napravila: Iva Jurić 8c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</a:t>
            </a:r>
            <a:r>
              <a:rPr lang="hr-HR" sz="4400" b="1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KRAJ!</a:t>
            </a:r>
            <a:endParaRPr lang="hr-HR" sz="4400" b="1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Netočan odgovor 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Pokušajte ponovno!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4" name="Akcijski gumb: Nazad ili prethodno 3">
            <a:hlinkClick r:id="" action="ppaction://hlinkshowjump?jump=lastslideviewed" highlightClick="1"/>
          </p:cNvPr>
          <p:cNvSpPr/>
          <p:nvPr/>
        </p:nvSpPr>
        <p:spPr>
          <a:xfrm>
            <a:off x="2987824" y="3356992"/>
            <a:ext cx="2592288" cy="158417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1990.</a:t>
            </a:r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1919.</a:t>
            </a:r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1918.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Koje godine je bila Pariška mirovna  konferencija?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339" name="Picture 2" descr="http://upload.wikimedia.org/wikipedia/commons/thumb/2/20/Council_of_Four_Versailles.jpg/350px-Council_of_Four_Versail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420938"/>
            <a:ext cx="4011613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Latvija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Francuska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Njemačka</a:t>
            </a:r>
            <a:endParaRPr lang="hr-HR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Koja je država optužena kao glavni krivac za rat?	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5363" name="Picture 2" descr="http://www.znanje.org/i/i24/04iv06/04iv0610/slike/imperijaliz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708275"/>
            <a:ext cx="35274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Woodrow Wilson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Adolf Hitler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Mustafa Kemal Ataturk</a:t>
            </a:r>
            <a:endParaRPr lang="hr-HR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Tko je osnovao ligu naroda?		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6387" name="Picture 2" descr="http://content.answcdn.com/main/content/img/getty/6/2/32030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44675"/>
            <a:ext cx="33718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Uspostaviti mir putem mirovnih pregovora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Napasti daleki istok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Napasti Njemačku</a:t>
            </a:r>
            <a:endParaRPr lang="hr-HR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Koja je bila zadaća lige naroda?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Jazza i Čarlstona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Klasične glazbe i baleta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Narodnih plesova</a:t>
            </a:r>
            <a:endParaRPr lang="hr-HR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Dvadesete godine u SAD -u su bile godine…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8435" name="Picture 4" descr="http://bostonherald.com/blogs/entertainment/the_assistant/wp-content/uploads/2010/02/jaz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268413"/>
            <a:ext cx="28797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www.smedia.rs/kultura/slike/news_40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4450" y="3789363"/>
            <a:ext cx="28971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25.10.1929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25.11.1929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25.10.1919</a:t>
            </a:r>
            <a:endParaRPr lang="hr-HR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Kada je izbila velika gospodarska kriza?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9459" name="Picture 2" descr="http://www.infiniteunknown.net/wp-content/uploads/2008/06/19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205038"/>
            <a:ext cx="38481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mojapovijest.com/wp-content/uploads/2009/09/461px-Lange-MigrantMother02-23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500438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Veće poreze bogatima i zapošljavanje siromašnih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Da se država ne miješa u poslove građana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Oslobađanje poreza svih ljudi i besplatne komunalije</a:t>
            </a:r>
            <a:endParaRPr lang="hr-HR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Što žele demokrati?</a:t>
            </a:r>
            <a:b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2" action="ppaction://hlinksldjump"/>
              </a:rPr>
              <a:t>Franklin Roosevelt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George Bush</a:t>
            </a:r>
            <a:endParaRPr lang="hr-HR" smtClean="0"/>
          </a:p>
          <a:p>
            <a:pPr marL="457200" indent="-457200">
              <a:buFont typeface="Constantia" pitchFamily="18" charset="0"/>
              <a:buAutoNum type="alphaLcParenR"/>
            </a:pPr>
            <a:r>
              <a:rPr lang="hr-HR" smtClean="0">
                <a:hlinkClick r:id="rId3" action="ppaction://hlinksldjump"/>
              </a:rPr>
              <a:t>Woodrow Wilson</a:t>
            </a:r>
            <a:endParaRPr lang="hr-HR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Tko je osmislio New </a:t>
            </a:r>
            <a:r>
              <a:rPr lang="hr-HR" sz="3600" b="1" spc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Deal</a:t>
            </a:r>
            <a:r>
              <a:rPr lang="hr-HR" sz="3600" b="1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?</a:t>
            </a:r>
            <a:endParaRPr lang="hr-HR" sz="3600" b="1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1507" name="Picture 2" descr="http://www.all-inspirational.com/image-files/franklin-roosevelt-inspirational-quot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636838"/>
            <a:ext cx="2381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rilagođeno 2">
      <a:dk1>
        <a:srgbClr val="0C0C0C"/>
      </a:dk1>
      <a:lt1>
        <a:sysClr val="window" lastClr="FFFFFF"/>
      </a:lt1>
      <a:dk2>
        <a:srgbClr val="DBE1D3"/>
      </a:dk2>
      <a:lt2>
        <a:srgbClr val="4B376B"/>
      </a:lt2>
      <a:accent1>
        <a:srgbClr val="A5B592"/>
      </a:accent1>
      <a:accent2>
        <a:srgbClr val="251B35"/>
      </a:accent2>
      <a:accent3>
        <a:srgbClr val="242424"/>
      </a:accent3>
      <a:accent4>
        <a:srgbClr val="BB9AD3"/>
      </a:accent4>
      <a:accent5>
        <a:srgbClr val="9C85C0"/>
      </a:accent5>
      <a:accent6>
        <a:srgbClr val="47295D"/>
      </a:accent6>
      <a:hlink>
        <a:srgbClr val="8E58B6"/>
      </a:hlink>
      <a:folHlink>
        <a:srgbClr val="47295D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</TotalTime>
  <Words>91</Words>
  <Application>Microsoft Office PowerPoint</Application>
  <PresentationFormat>On-screen Show (4:3)</PresentationFormat>
  <Paragraphs>33</Paragraphs>
  <Slides>14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Predložak dizajna</vt:lpstr>
      </vt:variant>
      <vt:variant>
        <vt:i4>6</vt:i4>
      </vt:variant>
      <vt:variant>
        <vt:lpstr>Naslovi slajdova</vt:lpstr>
      </vt:variant>
      <vt:variant>
        <vt:i4>14</vt:i4>
      </vt:variant>
    </vt:vector>
  </HeadingPairs>
  <TitlesOfParts>
    <vt:vector size="24" baseType="lpstr">
      <vt:lpstr>Constantia</vt:lpstr>
      <vt:lpstr>Arial</vt:lpstr>
      <vt:lpstr>Wingdings 2</vt:lpstr>
      <vt:lpstr>Calibri</vt:lpstr>
      <vt:lpstr>Papir</vt:lpstr>
      <vt:lpstr>Papir</vt:lpstr>
      <vt:lpstr>Papir</vt:lpstr>
      <vt:lpstr>Papir</vt:lpstr>
      <vt:lpstr>Papir</vt:lpstr>
      <vt:lpstr>Papir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KVIZ-POVIJEST</dc:title>
  <dc:creator>Korisnik</dc:creator>
  <cp:lastModifiedBy>Ksenija</cp:lastModifiedBy>
  <cp:revision>13</cp:revision>
  <dcterms:created xsi:type="dcterms:W3CDTF">2010-10-06T13:47:14Z</dcterms:created>
  <dcterms:modified xsi:type="dcterms:W3CDTF">2010-10-15T19:41:29Z</dcterms:modified>
</cp:coreProperties>
</file>